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2D08-0F24-4247-92F7-6C994C2F9C23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972A8-F652-4CB1-B035-0DC22B767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657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2D08-0F24-4247-92F7-6C994C2F9C23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972A8-F652-4CB1-B035-0DC22B767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501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2D08-0F24-4247-92F7-6C994C2F9C23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972A8-F652-4CB1-B035-0DC22B767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249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2D08-0F24-4247-92F7-6C994C2F9C23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972A8-F652-4CB1-B035-0DC22B767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96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2D08-0F24-4247-92F7-6C994C2F9C23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972A8-F652-4CB1-B035-0DC22B767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069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2D08-0F24-4247-92F7-6C994C2F9C23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972A8-F652-4CB1-B035-0DC22B767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147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2D08-0F24-4247-92F7-6C994C2F9C23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972A8-F652-4CB1-B035-0DC22B767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786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2D08-0F24-4247-92F7-6C994C2F9C23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972A8-F652-4CB1-B035-0DC22B767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936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2D08-0F24-4247-92F7-6C994C2F9C23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972A8-F652-4CB1-B035-0DC22B767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420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2D08-0F24-4247-92F7-6C994C2F9C23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972A8-F652-4CB1-B035-0DC22B767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451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02D08-0F24-4247-92F7-6C994C2F9C23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972A8-F652-4CB1-B035-0DC22B767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5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02D08-0F24-4247-92F7-6C994C2F9C23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972A8-F652-4CB1-B035-0DC22B767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907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bbc.co.uk/news/resources/idt-8760dd58-84f9-4c98-ade2-590562670096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480" y="1352951"/>
            <a:ext cx="10975448" cy="2387600"/>
          </a:xfrm>
        </p:spPr>
        <p:txBody>
          <a:bodyPr/>
          <a:lstStyle/>
          <a:p>
            <a:pPr algn="l"/>
            <a:r>
              <a:rPr lang="en-GB" dirty="0" smtClean="0"/>
              <a:t>What makes a virtuous journalist?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4181" y="-55471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443605"/>
            <a:ext cx="1969179" cy="141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034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889" y="-339347"/>
            <a:ext cx="10975448" cy="2387600"/>
          </a:xfrm>
        </p:spPr>
        <p:txBody>
          <a:bodyPr>
            <a:normAutofit/>
          </a:bodyPr>
          <a:lstStyle/>
          <a:p>
            <a:pPr algn="l"/>
            <a:r>
              <a:rPr lang="en-GB" sz="2800" dirty="0" smtClean="0"/>
              <a:t>Sort the statements into those that describe a virtuous journalist and those that describe an unvirtuous journalist.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4181" y="-55471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417102"/>
            <a:ext cx="1969179" cy="141439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9461" y="3001393"/>
            <a:ext cx="38086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Someone who gets the story out before anyone else, no matter what the cost.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052683" y="3896503"/>
            <a:ext cx="4406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Some who writes articles because lots of people will like them and read them.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430741" y="5460877"/>
            <a:ext cx="3967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Someone who writes articles based on an interesting rumour that they heard.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803173" y="2539728"/>
            <a:ext cx="4269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Someone who gathers information from lots of different sources before writing their article.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84289" y="5322377"/>
            <a:ext cx="33554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Someone who uses undercover techniques like phone hacking to get the information they need.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385906" y="3924723"/>
            <a:ext cx="40286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Someone who publishes their articles even if they know it will be unpopular with powerful people like the government.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085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4181" y="-55471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08619" y="5398094"/>
            <a:ext cx="1969179" cy="141439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-2321781" y="-810084"/>
            <a:ext cx="9144000" cy="23876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Role model research:</a:t>
            </a:r>
            <a:endParaRPr lang="en-GB" sz="28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569709"/>
              </p:ext>
            </p:extLst>
          </p:nvPr>
        </p:nvGraphicFramePr>
        <p:xfrm>
          <a:off x="677609" y="4496435"/>
          <a:ext cx="10515600" cy="170688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32562866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71755" lvl="0" indent="0" algn="l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2800" dirty="0" smtClean="0">
                          <a:effectLst/>
                          <a:latin typeface="+mj-lt"/>
                          <a:ea typeface="Arial" panose="020B0604020202020204" pitchFamily="34" charset="0"/>
                        </a:rPr>
                        <a:t>Find out:</a:t>
                      </a:r>
                    </a:p>
                    <a:p>
                      <a:pPr marL="342900" marR="71755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en-US" sz="2800" dirty="0" smtClean="0">
                          <a:effectLst/>
                          <a:latin typeface="+mj-lt"/>
                          <a:ea typeface="Arial" panose="020B0604020202020204" pitchFamily="34" charset="0"/>
                        </a:rPr>
                        <a:t>Where/when </a:t>
                      </a:r>
                      <a:r>
                        <a:rPr lang="en-US" sz="2800" dirty="0">
                          <a:effectLst/>
                          <a:latin typeface="+mj-lt"/>
                          <a:ea typeface="Arial" panose="020B0604020202020204" pitchFamily="34" charset="0"/>
                        </a:rPr>
                        <a:t>the </a:t>
                      </a:r>
                      <a:r>
                        <a:rPr lang="en-US" sz="2800" dirty="0" smtClean="0">
                          <a:effectLst/>
                          <a:latin typeface="+mj-lt"/>
                          <a:ea typeface="Arial" panose="020B0604020202020204" pitchFamily="34" charset="0"/>
                        </a:rPr>
                        <a:t>journalists worked.</a:t>
                      </a:r>
                      <a:endParaRPr lang="en-GB" sz="2800" dirty="0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  <a:p>
                      <a:pPr marL="342900" marR="71755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en-US" sz="2800" dirty="0" smtClean="0">
                          <a:effectLst/>
                          <a:latin typeface="+mj-lt"/>
                          <a:ea typeface="Arial" panose="020B0604020202020204" pitchFamily="34" charset="0"/>
                        </a:rPr>
                        <a:t>What </a:t>
                      </a:r>
                      <a:r>
                        <a:rPr lang="en-US" sz="2800" dirty="0">
                          <a:effectLst/>
                          <a:latin typeface="+mj-lt"/>
                          <a:ea typeface="Arial" panose="020B0604020202020204" pitchFamily="34" charset="0"/>
                        </a:rPr>
                        <a:t>they are remembered/famous </a:t>
                      </a:r>
                      <a:r>
                        <a:rPr lang="en-US" sz="2800" dirty="0" smtClean="0">
                          <a:effectLst/>
                          <a:latin typeface="+mj-lt"/>
                          <a:ea typeface="Arial" panose="020B0604020202020204" pitchFamily="34" charset="0"/>
                        </a:rPr>
                        <a:t>for.</a:t>
                      </a:r>
                      <a:endParaRPr lang="en-GB" sz="2800" dirty="0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  <a:p>
                      <a:pPr marL="342900" marR="71755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en-US" sz="2800" dirty="0" smtClean="0">
                          <a:effectLst/>
                          <a:latin typeface="+mj-lt"/>
                          <a:ea typeface="Arial" panose="020B0604020202020204" pitchFamily="34" charset="0"/>
                        </a:rPr>
                        <a:t>What </a:t>
                      </a:r>
                      <a:r>
                        <a:rPr lang="en-US" sz="2800" dirty="0">
                          <a:effectLst/>
                          <a:latin typeface="+mj-lt"/>
                          <a:ea typeface="Arial" panose="020B0604020202020204" pitchFamily="34" charset="0"/>
                        </a:rPr>
                        <a:t>virtues they showed and how. </a:t>
                      </a:r>
                      <a:endParaRPr lang="en-GB" sz="2800" dirty="0">
                        <a:effectLst/>
                        <a:latin typeface="+mj-lt"/>
                        <a:ea typeface="Arial" panose="020B060402020202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520335"/>
                  </a:ext>
                </a:extLst>
              </a:tr>
            </a:tbl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3428" y="1734296"/>
            <a:ext cx="1885950" cy="241935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018845" y="2331069"/>
            <a:ext cx="1157583" cy="642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Katherine Graham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6528532"/>
            <a:ext cx="24802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Images: commons.wikimedia.org</a:t>
            </a:r>
            <a:endParaRPr lang="en-GB" sz="12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28205" y="1734296"/>
            <a:ext cx="1927344" cy="2409181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822219" y="2339590"/>
            <a:ext cx="1429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Anna </a:t>
            </a:r>
            <a:r>
              <a:rPr lang="en-GB" dirty="0" err="1" smtClean="0"/>
              <a:t>Politkovskaya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7"/>
          <a:srcRect l="25094" r="12743"/>
          <a:stretch/>
        </p:blipFill>
        <p:spPr>
          <a:xfrm>
            <a:off x="8470232" y="1681679"/>
            <a:ext cx="1953929" cy="246179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538898" y="2339590"/>
            <a:ext cx="7617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</a:rPr>
              <a:t>Marie</a:t>
            </a:r>
          </a:p>
          <a:p>
            <a:r>
              <a:rPr lang="en-GB" dirty="0" smtClean="0">
                <a:solidFill>
                  <a:prstClr val="black"/>
                </a:solidFill>
              </a:rPr>
              <a:t>Colvin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64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4181" y="-55471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365777"/>
            <a:ext cx="1969179" cy="14143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7459" y="3942685"/>
            <a:ext cx="9144000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GB" sz="3100" dirty="0" smtClean="0"/>
              <a:t>This interactive game online will allow you to practice making some of the decisions that journalists have to make when preparing an article:</a:t>
            </a:r>
            <a:br>
              <a:rPr lang="en-GB" sz="3100" dirty="0" smtClean="0"/>
            </a:br>
            <a:r>
              <a:rPr lang="en-GB" sz="3100" dirty="0" smtClean="0"/>
              <a:t>  </a:t>
            </a:r>
            <a:br>
              <a:rPr lang="en-GB" sz="3100" dirty="0" smtClean="0"/>
            </a:br>
            <a:r>
              <a:rPr lang="en-GB" sz="3100" dirty="0" smtClean="0">
                <a:hlinkClick r:id="rId5"/>
              </a:rPr>
              <a:t>https://www.bbc.co.uk/news/resources/idt-8760dd58-84f9-4c98-ade2-590562670096</a:t>
            </a:r>
            <a:r>
              <a:rPr lang="en-GB" sz="3100" dirty="0" smtClean="0"/>
              <a:t> [accessed 28.05.2020].</a:t>
            </a:r>
            <a:br>
              <a:rPr lang="en-GB" sz="3100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02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4181" y="-55471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411800"/>
            <a:ext cx="1969179" cy="14143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141" y="2656672"/>
            <a:ext cx="9144000" cy="1753380"/>
          </a:xfrm>
        </p:spPr>
        <p:txBody>
          <a:bodyPr>
            <a:normAutofit/>
          </a:bodyPr>
          <a:lstStyle/>
          <a:p>
            <a:r>
              <a:rPr lang="en-GB" sz="2800" dirty="0"/>
              <a:t>H</a:t>
            </a:r>
            <a:r>
              <a:rPr lang="en-GB" sz="2800" dirty="0" smtClean="0"/>
              <a:t>ow did you find the pressures of being a journalist?</a:t>
            </a:r>
            <a:br>
              <a:rPr lang="en-GB" sz="2800" dirty="0" smtClean="0"/>
            </a:b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 smtClean="0"/>
              <a:t>What virtues were needed?</a:t>
            </a:r>
            <a:br>
              <a:rPr lang="en-GB" sz="2800" dirty="0" smtClean="0"/>
            </a:br>
            <a:endParaRPr lang="en-GB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/>
          <a:srcRect l="11722" t="13271" r="19834" b="6803"/>
          <a:stretch/>
        </p:blipFill>
        <p:spPr>
          <a:xfrm>
            <a:off x="148907" y="4805760"/>
            <a:ext cx="1431234" cy="190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97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208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What makes a virtuous journalist?</vt:lpstr>
      <vt:lpstr>Sort the statements into those that describe a virtuous journalist and those that describe an unvirtuous journalist.</vt:lpstr>
      <vt:lpstr>Role model research:</vt:lpstr>
      <vt:lpstr>This interactive game online will allow you to practice making some of the decisions that journalists have to make when preparing an article:    https://www.bbc.co.uk/news/resources/idt-8760dd58-84f9-4c98-ade2-590562670096 [accessed 28.05.2020].    </vt:lpstr>
      <vt:lpstr>How did you find the pressures of being a journalist?  What virtues were needed? </vt:lpstr>
    </vt:vector>
  </TitlesOfParts>
  <Company>UoB IT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a virtuous journalist?</dc:title>
  <dc:creator>Rachael Hunter (School of Education)</dc:creator>
  <cp:lastModifiedBy>Rebecca Wycherley (Education)</cp:lastModifiedBy>
  <cp:revision>12</cp:revision>
  <dcterms:created xsi:type="dcterms:W3CDTF">2019-07-08T13:53:04Z</dcterms:created>
  <dcterms:modified xsi:type="dcterms:W3CDTF">2020-06-05T12:23:44Z</dcterms:modified>
</cp:coreProperties>
</file>