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71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5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8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8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84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28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98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6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05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68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6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86A3-671F-49A1-871D-13CF6CA0CC5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4368-1FA6-46FF-BB46-B23706E2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76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wS6ObWC40b0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1408610"/>
            <a:ext cx="9144000" cy="2387600"/>
          </a:xfrm>
        </p:spPr>
        <p:txBody>
          <a:bodyPr/>
          <a:lstStyle/>
          <a:p>
            <a:r>
              <a:rPr lang="en-GB" dirty="0" smtClean="0"/>
              <a:t>Why do people volunteer?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937" y="-2105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6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937" y="-2105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r="59109" b="19670"/>
          <a:stretch/>
        </p:blipFill>
        <p:spPr>
          <a:xfrm>
            <a:off x="649191" y="1408610"/>
            <a:ext cx="2571087" cy="2043958"/>
          </a:xfrm>
          <a:prstGeom prst="rect">
            <a:avLst/>
          </a:prstGeom>
        </p:spPr>
      </p:pic>
      <p:pic>
        <p:nvPicPr>
          <p:cNvPr id="1026" name="Picture 2" descr="Image result for british heart foundation logo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1" t="4009" r="5028" b="30219"/>
          <a:stretch/>
        </p:blipFill>
        <p:spPr bwMode="auto">
          <a:xfrm>
            <a:off x="3641697" y="1470992"/>
            <a:ext cx="2713799" cy="226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l="3987" t="10313" r="71914" b="28597"/>
          <a:stretch/>
        </p:blipFill>
        <p:spPr>
          <a:xfrm>
            <a:off x="7315200" y="1330799"/>
            <a:ext cx="1875751" cy="2415967"/>
          </a:xfrm>
          <a:prstGeom prst="rect">
            <a:avLst/>
          </a:prstGeom>
        </p:spPr>
      </p:pic>
      <p:pic>
        <p:nvPicPr>
          <p:cNvPr id="1028" name="Picture 4" descr="Image result for cancer research uk logo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18"/>
          <a:stretch/>
        </p:blipFill>
        <p:spPr bwMode="auto">
          <a:xfrm>
            <a:off x="649191" y="4144143"/>
            <a:ext cx="2175484" cy="188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9"/>
          <a:srcRect l="28946" t="17067" r="30567" b="20976"/>
          <a:stretch/>
        </p:blipFill>
        <p:spPr>
          <a:xfrm>
            <a:off x="3177600" y="3996268"/>
            <a:ext cx="2075959" cy="2289975"/>
          </a:xfrm>
          <a:prstGeom prst="rect">
            <a:avLst/>
          </a:prstGeom>
        </p:spPr>
      </p:pic>
      <p:pic>
        <p:nvPicPr>
          <p:cNvPr id="1030" name="Picture 6" descr="Image result for children in need logo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97"/>
          <a:stretch/>
        </p:blipFill>
        <p:spPr bwMode="auto">
          <a:xfrm>
            <a:off x="5909478" y="3940608"/>
            <a:ext cx="1884459" cy="26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ave the children logo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4" t="6955" r="26441" b="47454"/>
          <a:stretch/>
        </p:blipFill>
        <p:spPr bwMode="auto">
          <a:xfrm>
            <a:off x="8253075" y="3940608"/>
            <a:ext cx="2380061" cy="234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80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886" y="2177483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dirty="0" smtClean="0"/>
              <a:t> What is a volunteer/volunteering?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 Do you do any volunteering?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 Are there any roles in schools that use volunteers?</a:t>
            </a:r>
            <a:br>
              <a:rPr lang="en-GB" sz="3100" dirty="0" smtClean="0"/>
            </a:br>
            <a:endParaRPr lang="en-GB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937" y="-2105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3065" y="1702148"/>
            <a:ext cx="2865368" cy="21337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3250" y="6581001"/>
            <a:ext cx="14166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5169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886" y="217748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GB" sz="3100" dirty="0" smtClean="0"/>
              <a:t> </a:t>
            </a:r>
            <a:endParaRPr lang="en-GB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937" y="-2105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2505" y="1777233"/>
            <a:ext cx="91463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Watch the video Where Volunteering </a:t>
            </a:r>
            <a:r>
              <a:rPr lang="en-GB" sz="2800" dirty="0" smtClean="0">
                <a:latin typeface="+mj-lt"/>
              </a:rPr>
              <a:t>Begins: </a:t>
            </a:r>
            <a:r>
              <a:rPr lang="en-GB" sz="2800" dirty="0" smtClean="0">
                <a:latin typeface="+mj-lt"/>
                <a:hlinkClick r:id="rId5"/>
              </a:rPr>
              <a:t>https://www.youtube.com/watch?v=wS6ObWC40b0</a:t>
            </a:r>
            <a:endParaRPr lang="en-GB" sz="2800" dirty="0" smtClean="0">
              <a:latin typeface="+mj-lt"/>
            </a:endParaRP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Discuss: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-    What </a:t>
            </a:r>
            <a:r>
              <a:rPr lang="en-GB" sz="2800" dirty="0" smtClean="0">
                <a:latin typeface="+mj-lt"/>
              </a:rPr>
              <a:t>are the different reasons that people volunteered?</a:t>
            </a:r>
          </a:p>
          <a:p>
            <a:pPr marL="457200" indent="-457200">
              <a:buFontTx/>
              <a:buChar char="-"/>
            </a:pPr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-    </a:t>
            </a:r>
            <a:r>
              <a:rPr lang="en-GB" sz="2800" dirty="0" smtClean="0">
                <a:latin typeface="+mj-lt"/>
              </a:rPr>
              <a:t>Had the reasons changed over time?</a:t>
            </a:r>
          </a:p>
          <a:p>
            <a:pPr marL="457200" indent="-457200">
              <a:buFontTx/>
              <a:buChar char="-"/>
            </a:pPr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-    </a:t>
            </a:r>
            <a:r>
              <a:rPr lang="en-GB" sz="2800" dirty="0" smtClean="0">
                <a:latin typeface="+mj-lt"/>
              </a:rPr>
              <a:t>Is there anything that surprised you?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018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421" y="1008641"/>
            <a:ext cx="11643265" cy="2387600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Look at the case studies of people who volunteer. 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In pairs, write the reasons that they volunteer.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/>
              <a:t>S</a:t>
            </a:r>
            <a:r>
              <a:rPr lang="en-GB" sz="2800" dirty="0" smtClean="0"/>
              <a:t>ort the reasons into: benefit to themselves, benefit to others, and other.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937" y="-2105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t="40385"/>
          <a:stretch/>
        </p:blipFill>
        <p:spPr>
          <a:xfrm>
            <a:off x="1995777" y="3551850"/>
            <a:ext cx="7447722" cy="30617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3949" y="6581001"/>
            <a:ext cx="2480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827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937" y="-2105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61823" y="1490250"/>
            <a:ext cx="86033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Can you think of a reason to convince someone who gives each of the following reasons not to volunteer: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-  </a:t>
            </a:r>
            <a:r>
              <a:rPr lang="en-GB" sz="2800" dirty="0" smtClean="0">
                <a:latin typeface="+mj-lt"/>
              </a:rPr>
              <a:t>   I </a:t>
            </a:r>
            <a:r>
              <a:rPr lang="en-GB" sz="2800" dirty="0" smtClean="0">
                <a:latin typeface="+mj-lt"/>
              </a:rPr>
              <a:t>don’t have much time.</a:t>
            </a:r>
          </a:p>
          <a:p>
            <a:r>
              <a:rPr lang="en-GB" sz="2800" dirty="0" smtClean="0">
                <a:latin typeface="+mj-lt"/>
              </a:rPr>
              <a:t>-  </a:t>
            </a:r>
            <a:r>
              <a:rPr lang="en-GB" sz="2800" dirty="0" smtClean="0">
                <a:latin typeface="+mj-lt"/>
              </a:rPr>
              <a:t>   I </a:t>
            </a:r>
            <a:r>
              <a:rPr lang="en-GB" sz="2800" dirty="0" smtClean="0">
                <a:latin typeface="+mj-lt"/>
              </a:rPr>
              <a:t>don’t have any skills to offer.</a:t>
            </a:r>
          </a:p>
          <a:p>
            <a:r>
              <a:rPr lang="en-GB" sz="2800" dirty="0" smtClean="0">
                <a:latin typeface="+mj-lt"/>
              </a:rPr>
              <a:t>-  </a:t>
            </a:r>
            <a:r>
              <a:rPr lang="en-GB" sz="2800" dirty="0" smtClean="0">
                <a:latin typeface="+mj-lt"/>
              </a:rPr>
              <a:t>   I’m </a:t>
            </a:r>
            <a:r>
              <a:rPr lang="en-GB" sz="2800" dirty="0" smtClean="0">
                <a:latin typeface="+mj-lt"/>
              </a:rPr>
              <a:t>too shy.</a:t>
            </a:r>
          </a:p>
          <a:p>
            <a:r>
              <a:rPr lang="en-GB" sz="2800" dirty="0" smtClean="0">
                <a:latin typeface="+mj-lt"/>
              </a:rPr>
              <a:t>-  </a:t>
            </a:r>
            <a:r>
              <a:rPr lang="en-GB" sz="2800" dirty="0" smtClean="0">
                <a:latin typeface="+mj-lt"/>
              </a:rPr>
              <a:t>   I </a:t>
            </a:r>
            <a:r>
              <a:rPr lang="en-GB" sz="2800" dirty="0" smtClean="0">
                <a:latin typeface="+mj-lt"/>
              </a:rPr>
              <a:t>wouldn’t enjoy it.</a:t>
            </a:r>
          </a:p>
          <a:p>
            <a:r>
              <a:rPr lang="en-GB" sz="2800" smtClean="0">
                <a:latin typeface="+mj-lt"/>
              </a:rPr>
              <a:t>-  </a:t>
            </a:r>
            <a:r>
              <a:rPr lang="en-GB" sz="2800" smtClean="0">
                <a:latin typeface="+mj-lt"/>
              </a:rPr>
              <a:t>   It’s </a:t>
            </a:r>
            <a:r>
              <a:rPr lang="en-GB" sz="2800" dirty="0" smtClean="0">
                <a:latin typeface="+mj-lt"/>
              </a:rPr>
              <a:t>just for ‘</a:t>
            </a:r>
            <a:r>
              <a:rPr lang="en-GB" sz="2800" smtClean="0">
                <a:latin typeface="+mj-lt"/>
              </a:rPr>
              <a:t>suck </a:t>
            </a:r>
            <a:r>
              <a:rPr lang="en-GB" sz="2800" smtClean="0">
                <a:latin typeface="+mj-lt"/>
              </a:rPr>
              <a:t>ups’.</a:t>
            </a:r>
            <a:endParaRPr lang="en-GB" sz="2800" dirty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11847" t="13675" r="21610" b="7067"/>
          <a:stretch/>
        </p:blipFill>
        <p:spPr>
          <a:xfrm>
            <a:off x="270344" y="4973540"/>
            <a:ext cx="1391479" cy="188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4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Why do people volunteer?</vt:lpstr>
      <vt:lpstr>PowerPoint Presentation</vt:lpstr>
      <vt:lpstr> What is a volunteer/volunteering?   Do you do any volunteering?   Are there any roles in schools that use volunteers? </vt:lpstr>
      <vt:lpstr> </vt:lpstr>
      <vt:lpstr>Look at the case studies of people who volunteer.   In pairs, write the reasons that they volunteer.   Sort the reasons into: benefit to themselves, benefit to others, and other. 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volunteer?</dc:title>
  <dc:creator>Rachael Hunter (School of Education)</dc:creator>
  <cp:lastModifiedBy>Rebecca Wycherley (Education)</cp:lastModifiedBy>
  <cp:revision>9</cp:revision>
  <dcterms:created xsi:type="dcterms:W3CDTF">2019-07-09T09:27:14Z</dcterms:created>
  <dcterms:modified xsi:type="dcterms:W3CDTF">2020-06-03T14:40:49Z</dcterms:modified>
</cp:coreProperties>
</file>