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0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5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6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8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6AD0-422C-4398-85E8-756EBC97266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41E8-DBE7-45A7-ADA0-1A030D3FA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SZBGeGsFBe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51" y="1519928"/>
            <a:ext cx="9144000" cy="2387600"/>
          </a:xfrm>
        </p:spPr>
        <p:txBody>
          <a:bodyPr/>
          <a:lstStyle/>
          <a:p>
            <a:r>
              <a:rPr lang="en-GB" dirty="0" smtClean="0"/>
              <a:t>How can </a:t>
            </a:r>
            <a:r>
              <a:rPr lang="en-GB" smtClean="0"/>
              <a:t>you volunteer?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889" y="24988"/>
            <a:ext cx="4523624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349875"/>
            <a:ext cx="196917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38" y="-21050"/>
            <a:ext cx="4523624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74" y="1597737"/>
            <a:ext cx="3133185" cy="2088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874" y="3745412"/>
            <a:ext cx="2608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scrumbles.co.uk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7368" r="28666"/>
          <a:stretch/>
        </p:blipFill>
        <p:spPr>
          <a:xfrm>
            <a:off x="6631477" y="1584089"/>
            <a:ext cx="1595836" cy="2419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350" y="4059949"/>
            <a:ext cx="2111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pointsoflight.gov.uk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3491660" y="1467866"/>
            <a:ext cx="25350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Jade Stott and Sam Joseph founded </a:t>
            </a:r>
            <a:r>
              <a:rPr lang="en-GB" sz="1600" dirty="0" err="1" smtClean="0">
                <a:latin typeface="+mj-lt"/>
              </a:rPr>
              <a:t>StreetVet</a:t>
            </a:r>
            <a:r>
              <a:rPr lang="en-GB" sz="1600" dirty="0" smtClean="0">
                <a:latin typeface="+mj-lt"/>
              </a:rPr>
              <a:t> in 2016, inspired by the bond between a homeless man and his dog. </a:t>
            </a:r>
            <a:r>
              <a:rPr lang="en-GB" sz="1600" dirty="0" err="1" smtClean="0">
                <a:latin typeface="+mj-lt"/>
              </a:rPr>
              <a:t>Streetvet</a:t>
            </a:r>
            <a:r>
              <a:rPr lang="en-GB" sz="1600" dirty="0" smtClean="0">
                <a:latin typeface="+mj-lt"/>
              </a:rPr>
              <a:t> vets and nurses are volunteers who work in the London community 4 days a week and have helped care for over 450 dogs who live with their homeless owners.</a:t>
            </a:r>
            <a:endParaRPr lang="en-GB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1698" y="1464002"/>
            <a:ext cx="3000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Tom </a:t>
            </a:r>
            <a:r>
              <a:rPr lang="en-GB" sz="1600" dirty="0" err="1" smtClean="0">
                <a:latin typeface="+mj-lt"/>
              </a:rPr>
              <a:t>Rebair</a:t>
            </a:r>
            <a:r>
              <a:rPr lang="en-GB" sz="1600" dirty="0" smtClean="0">
                <a:latin typeface="+mj-lt"/>
              </a:rPr>
              <a:t> was diagnosed with obsessive compulsive disorder and anorexia as a teenager. He volunteers with a charity called ‘Young Minds’ to help break down the stigma of eating orders in young men. He </a:t>
            </a:r>
            <a:r>
              <a:rPr lang="en-GB" sz="1600" dirty="0" smtClean="0">
                <a:latin typeface="+mj-lt"/>
              </a:rPr>
              <a:t>regularly speaks </a:t>
            </a:r>
            <a:r>
              <a:rPr lang="en-GB" sz="1600" dirty="0" smtClean="0">
                <a:latin typeface="+mj-lt"/>
              </a:rPr>
              <a:t>to audiences of over 200 people about his story and how to spot the signs of mental health problems. He has also raised over £75,000 for the charity. </a:t>
            </a:r>
            <a:endParaRPr lang="en-GB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045" y="4910935"/>
            <a:ext cx="10010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j-lt"/>
              </a:rPr>
              <a:t>Which virtues do these role models show? </a:t>
            </a:r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What do you think motivated them to volunteer their time and experience to help others?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2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38" y="-21050"/>
            <a:ext cx="4523624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8025" y="1444576"/>
            <a:ext cx="108152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Watch the video: </a:t>
            </a:r>
            <a:r>
              <a:rPr lang="en-GB" sz="2800" dirty="0" smtClean="0">
                <a:latin typeface="+mj-lt"/>
                <a:hlinkClick r:id="rId5"/>
              </a:rPr>
              <a:t>https://www.youtube.com/watch?v=SZBGeGsFBes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[accessed </a:t>
            </a:r>
            <a:r>
              <a:rPr lang="en-GB" sz="2800" dirty="0" smtClean="0">
                <a:latin typeface="+mj-lt"/>
              </a:rPr>
              <a:t>28.05.2020</a:t>
            </a:r>
            <a:r>
              <a:rPr lang="en-GB" sz="2800" dirty="0" smtClean="0">
                <a:latin typeface="+mj-lt"/>
              </a:rPr>
              <a:t>].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Discuss</a:t>
            </a:r>
            <a:r>
              <a:rPr lang="en-GB" sz="2800" dirty="0" smtClean="0">
                <a:latin typeface="+mj-lt"/>
              </a:rPr>
              <a:t>: </a:t>
            </a:r>
            <a:endParaRPr lang="en-GB" sz="2800" dirty="0" smtClean="0">
              <a:latin typeface="+mj-lt"/>
            </a:endParaRPr>
          </a:p>
          <a:p>
            <a:endParaRPr lang="en-GB" sz="28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+mj-lt"/>
              </a:rPr>
              <a:t>What are the different roles that volunteers can do? </a:t>
            </a:r>
          </a:p>
          <a:p>
            <a:endParaRPr lang="en-GB" sz="28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+mj-lt"/>
              </a:rPr>
              <a:t>Why do you think it is good to be able to volunteer in a variety of ways?</a:t>
            </a:r>
          </a:p>
          <a:p>
            <a:endParaRPr lang="en-GB" sz="2800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+mj-lt"/>
              </a:rPr>
              <a:t>Why do you think people volunteer with the Royal  </a:t>
            </a:r>
          </a:p>
          <a:p>
            <a:r>
              <a:rPr lang="en-GB" sz="2800" dirty="0" smtClean="0">
                <a:latin typeface="+mj-lt"/>
              </a:rPr>
              <a:t>      National Lifeboat Association? 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46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38" y="-21050"/>
            <a:ext cx="4523624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" y="1257805"/>
            <a:ext cx="93639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Create a poster encouraging more volunteers to sign up to roles within the RNLI.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3450" r="4099" b="13621"/>
          <a:stretch/>
        </p:blipFill>
        <p:spPr>
          <a:xfrm>
            <a:off x="1978549" y="2488911"/>
            <a:ext cx="6504167" cy="370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12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flikr.com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51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38" y="-21050"/>
            <a:ext cx="4523624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953" y="1418037"/>
            <a:ext cx="7502902" cy="4346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7846" y="1794544"/>
            <a:ext cx="37980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What is the problem?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How would you feel?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What virtues are involved in this scenario?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What do you think a </a:t>
            </a:r>
            <a:r>
              <a:rPr lang="en-GB" sz="2800" dirty="0" smtClean="0">
                <a:latin typeface="+mj-lt"/>
              </a:rPr>
              <a:t>‘wise’ </a:t>
            </a:r>
            <a:r>
              <a:rPr lang="en-GB" sz="2800" dirty="0" smtClean="0">
                <a:latin typeface="+mj-lt"/>
              </a:rPr>
              <a:t>thing to do is? Why?</a:t>
            </a:r>
            <a:endParaRPr lang="en-GB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433" y="3029803"/>
            <a:ext cx="1050877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86411" y="2174263"/>
            <a:ext cx="5908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After art, the sinks in the classroom are a mess and the painting equipment has been left out. The teacher says that, if one person volunteers to clean it during break, the whole class can go out to break-time. If no-one volunteers, the whole class will miss their break time. You know that it was mainly two boys who made the mess, you did not use the painting equipment. </a:t>
            </a:r>
            <a:r>
              <a:rPr lang="en-GB" dirty="0" smtClean="0">
                <a:latin typeface="+mj-lt"/>
              </a:rPr>
              <a:t>What </a:t>
            </a:r>
            <a:r>
              <a:rPr lang="en-GB" dirty="0" smtClean="0">
                <a:latin typeface="+mj-lt"/>
              </a:rPr>
              <a:t>should you do?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23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38" y="-21050"/>
            <a:ext cx="4523624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5475" y="1630781"/>
            <a:ext cx="9292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Make a class brainstorm of all the opportunities to volunteer at school (this could be joining the student council, being a librarian, being a peer </a:t>
            </a:r>
            <a:r>
              <a:rPr lang="en-GB" sz="2800" dirty="0" smtClean="0">
                <a:latin typeface="+mj-lt"/>
              </a:rPr>
              <a:t>mediator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etc.</a:t>
            </a:r>
            <a:r>
              <a:rPr lang="en-GB" sz="2800" dirty="0" smtClean="0">
                <a:latin typeface="+mj-lt"/>
              </a:rPr>
              <a:t>). </a:t>
            </a:r>
            <a:endParaRPr lang="en-GB" sz="2800" dirty="0" smtClean="0">
              <a:latin typeface="+mj-lt"/>
            </a:endParaRPr>
          </a:p>
          <a:p>
            <a:endParaRPr lang="en-GB" sz="2800" dirty="0" smtClean="0">
              <a:latin typeface="+mj-lt"/>
            </a:endParaRP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>
                <a:latin typeface="+mj-lt"/>
              </a:rPr>
              <a:t>C</a:t>
            </a:r>
            <a:r>
              <a:rPr lang="en-GB" sz="2800" dirty="0" smtClean="0">
                <a:latin typeface="+mj-lt"/>
              </a:rPr>
              <a:t>hoose one of the volunteering opportunities and create a short advertising presentation which includes the virtues that might be needed and the virtues that volunteers could develop in the role.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7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can you volunteer?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Rebecca Wycherley (Education)</cp:lastModifiedBy>
  <cp:revision>12</cp:revision>
  <dcterms:created xsi:type="dcterms:W3CDTF">2019-07-09T09:58:06Z</dcterms:created>
  <dcterms:modified xsi:type="dcterms:W3CDTF">2020-06-03T14:45:04Z</dcterms:modified>
</cp:coreProperties>
</file>