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7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9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1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0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1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7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07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DCEA-864F-43C0-AC47-7BC5811A163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4C57-6A33-4B21-92AC-32772C476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5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322" t="21505" r="13818" b="8765"/>
          <a:stretch/>
        </p:blipFill>
        <p:spPr>
          <a:xfrm>
            <a:off x="3149600" y="-1838"/>
            <a:ext cx="6271492" cy="6859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1023"/>
            <a:ext cx="2926334" cy="566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Rachael Hunter (Department of Education and Social Justice)</cp:lastModifiedBy>
  <cp:revision>1</cp:revision>
  <dcterms:created xsi:type="dcterms:W3CDTF">2020-05-29T08:01:51Z</dcterms:created>
  <dcterms:modified xsi:type="dcterms:W3CDTF">2020-05-29T08:02:18Z</dcterms:modified>
</cp:coreProperties>
</file>