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064787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39934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311826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3654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47067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05544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118195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1376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342314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393891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660770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A3DCEA-864F-43C0-AC47-7BC5811A1636}" type="datetimeFigureOut">
              <a:rPr lang="en-GB" smtClean="0"/>
              <a:t>29/05/2020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6F4C57-6A33-4B21-92AC-32772C47612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25354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50322" t="21505" r="13818" b="8765"/>
          <a:stretch/>
        </p:blipFill>
        <p:spPr>
          <a:xfrm>
            <a:off x="3149600" y="-1838"/>
            <a:ext cx="6271492" cy="6859838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6291023"/>
            <a:ext cx="2926334" cy="566977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16894" y="6138610"/>
            <a:ext cx="2975106" cy="7193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414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UoB IT Services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Rachael Hunter (Department of Education and Social Justice)</dc:creator>
  <cp:lastModifiedBy>Rachael Hunter (Department of Education and Social Justice)</cp:lastModifiedBy>
  <cp:revision>1</cp:revision>
  <dcterms:created xsi:type="dcterms:W3CDTF">2020-05-29T08:01:51Z</dcterms:created>
  <dcterms:modified xsi:type="dcterms:W3CDTF">2020-05-29T08:02:18Z</dcterms:modified>
</cp:coreProperties>
</file>