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0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40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1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55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0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1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9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1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40744-43AC-4C76-89F1-995D531BFFAB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83209-A8E9-44DC-B08C-488B1FE71C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0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7773" y="1449910"/>
            <a:ext cx="9144000" cy="2387600"/>
          </a:xfrm>
        </p:spPr>
        <p:txBody>
          <a:bodyPr/>
          <a:lstStyle/>
          <a:p>
            <a:r>
              <a:rPr lang="en-GB" dirty="0" smtClean="0"/>
              <a:t>Behaving badly online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8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982383" y="-707489"/>
            <a:ext cx="9144000" cy="2387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True or False?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6098"/>
            <a:ext cx="1969179" cy="14143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4663" y="1822370"/>
            <a:ext cx="9692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Nobody knows who you are in an online forum so you can say whatever you like. </a:t>
            </a:r>
            <a:endParaRPr lang="en-GB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98" y="2475676"/>
            <a:ext cx="8209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If you are really into something (e.g. video gaming), you can find lots of people online who are into the same thing.</a:t>
            </a:r>
            <a:endParaRPr lang="en-GB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083" y="3405204"/>
            <a:ext cx="11647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If you need information or advice, there are a lot of people online who might be able to help you.</a:t>
            </a:r>
            <a:endParaRPr lang="en-GB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085" y="4117598"/>
            <a:ext cx="972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You can delete messages or comments so you don’t have to think too hard before you post.</a:t>
            </a:r>
            <a:endParaRPr lang="en-GB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663" y="4768846"/>
            <a:ext cx="8973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It’s not as easy to share some types of experiences with friends online e.g. playing a match together, going to the cinema. </a:t>
            </a:r>
            <a:endParaRPr lang="en-GB" sz="2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663" y="5756159"/>
            <a:ext cx="7189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Someone may not be who they say they are.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0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3827" y="1317355"/>
            <a:ext cx="102942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Play two truths and a lie (volunteers says three statements – two of which are true and one of which is a lie. Everyone </a:t>
            </a:r>
            <a:r>
              <a:rPr lang="en-GB" sz="2800" dirty="0" smtClean="0">
                <a:latin typeface="+mj-lt"/>
              </a:rPr>
              <a:t>else has </a:t>
            </a:r>
            <a:r>
              <a:rPr lang="en-GB" sz="2800" dirty="0">
                <a:latin typeface="+mj-lt"/>
              </a:rPr>
              <a:t>to guess which statement is a lie</a:t>
            </a:r>
            <a:r>
              <a:rPr lang="en-GB" sz="2800" dirty="0" smtClean="0">
                <a:latin typeface="+mj-lt"/>
              </a:rPr>
              <a:t>).</a:t>
            </a:r>
          </a:p>
          <a:p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Discuss</a:t>
            </a:r>
            <a:r>
              <a:rPr lang="en-GB" sz="2800" dirty="0" smtClean="0">
                <a:latin typeface="+mj-lt"/>
              </a:rPr>
              <a:t>:</a:t>
            </a:r>
          </a:p>
          <a:p>
            <a:endParaRPr lang="en-GB" sz="2800" dirty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latin typeface="+mj-lt"/>
              </a:rPr>
              <a:t>Was </a:t>
            </a:r>
            <a:r>
              <a:rPr lang="en-GB" sz="2800" dirty="0">
                <a:latin typeface="+mj-lt"/>
              </a:rPr>
              <a:t>it easy to tell which statement was a lie</a:t>
            </a:r>
            <a:r>
              <a:rPr lang="en-GB" sz="2800" dirty="0" smtClean="0">
                <a:latin typeface="+mj-lt"/>
              </a:rPr>
              <a:t>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-    </a:t>
            </a:r>
            <a:r>
              <a:rPr lang="en-GB" sz="2800" dirty="0">
                <a:latin typeface="+mj-lt"/>
              </a:rPr>
              <a:t>Were there any clues? What clues were you looking for?</a:t>
            </a:r>
          </a:p>
        </p:txBody>
      </p:sp>
    </p:spTree>
    <p:extLst>
      <p:ext uri="{BB962C8B-B14F-4D97-AF65-F5344CB8AC3E}">
        <p14:creationId xmlns:p14="http://schemas.microsoft.com/office/powerpoint/2010/main" val="36738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59593"/>
            <a:ext cx="1969179" cy="14143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0084" y="1852266"/>
            <a:ext cx="3437379" cy="25597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27726" y="4368661"/>
            <a:ext cx="3546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344555" y="1286352"/>
            <a:ext cx="69308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2800" dirty="0" smtClean="0">
                <a:latin typeface="+mj-lt"/>
              </a:rPr>
              <a:t>Do </a:t>
            </a:r>
            <a:r>
              <a:rPr lang="en-GB" sz="2800" dirty="0">
                <a:latin typeface="+mj-lt"/>
              </a:rPr>
              <a:t>you think it is easier or harder to tell when someone is being dishonest online? </a:t>
            </a:r>
            <a:r>
              <a:rPr lang="en-GB" sz="2800" dirty="0" smtClean="0">
                <a:latin typeface="+mj-lt"/>
              </a:rPr>
              <a:t>Why?</a:t>
            </a:r>
          </a:p>
          <a:p>
            <a:pPr marL="457200" indent="-457200">
              <a:buFontTx/>
              <a:buChar char="-"/>
            </a:pPr>
            <a:endParaRPr lang="en-GB" sz="2800" dirty="0" smtClean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latin typeface="+mj-lt"/>
              </a:rPr>
              <a:t>Why </a:t>
            </a:r>
            <a:r>
              <a:rPr lang="en-GB" sz="2800" dirty="0">
                <a:latin typeface="+mj-lt"/>
              </a:rPr>
              <a:t>is the virtue of honesty important </a:t>
            </a:r>
            <a:r>
              <a:rPr lang="en-GB" sz="2800" dirty="0" smtClean="0">
                <a:latin typeface="+mj-lt"/>
              </a:rPr>
              <a:t>online?</a:t>
            </a:r>
          </a:p>
          <a:p>
            <a:pPr marL="457200" indent="-457200">
              <a:buFontTx/>
              <a:buChar char="-"/>
            </a:pPr>
            <a:endParaRPr lang="en-GB" sz="2800" dirty="0" smtClean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latin typeface="+mj-lt"/>
              </a:rPr>
              <a:t>What </a:t>
            </a:r>
            <a:r>
              <a:rPr lang="en-GB" sz="2800" dirty="0">
                <a:latin typeface="+mj-lt"/>
              </a:rPr>
              <a:t>are the possible consequences of people being dishonest </a:t>
            </a:r>
            <a:r>
              <a:rPr lang="en-GB" sz="2800" dirty="0" smtClean="0">
                <a:latin typeface="+mj-lt"/>
              </a:rPr>
              <a:t>online?</a:t>
            </a:r>
          </a:p>
          <a:p>
            <a:endParaRPr lang="en-GB" sz="2800" dirty="0" smtClean="0">
              <a:latin typeface="+mj-lt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latin typeface="+mj-lt"/>
              </a:rPr>
              <a:t>What </a:t>
            </a:r>
            <a:r>
              <a:rPr lang="en-GB" sz="2800" dirty="0">
                <a:latin typeface="+mj-lt"/>
              </a:rPr>
              <a:t>motivates people to be dishonest online?</a:t>
            </a:r>
          </a:p>
        </p:txBody>
      </p:sp>
    </p:spTree>
    <p:extLst>
      <p:ext uri="{BB962C8B-B14F-4D97-AF65-F5344CB8AC3E}">
        <p14:creationId xmlns:p14="http://schemas.microsoft.com/office/powerpoint/2010/main" val="37179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071" y="5443605"/>
            <a:ext cx="1969179" cy="141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4543" y="1546316"/>
            <a:ext cx="94673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What are the differences between cyber bullying and bullying in person? What different forms could </a:t>
            </a:r>
            <a:r>
              <a:rPr lang="en-GB" sz="2800" dirty="0" smtClean="0">
                <a:latin typeface="+mj-lt"/>
              </a:rPr>
              <a:t>cyber </a:t>
            </a:r>
            <a:r>
              <a:rPr lang="en-GB" sz="2800" dirty="0">
                <a:latin typeface="+mj-lt"/>
              </a:rPr>
              <a:t>bullying take? </a:t>
            </a:r>
            <a:endParaRPr lang="en-GB" sz="2800" dirty="0" smtClean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</a:t>
            </a:r>
            <a:r>
              <a:rPr lang="en-GB" sz="2800" dirty="0">
                <a:latin typeface="+mj-lt"/>
              </a:rPr>
              <a:t>should you do if:</a:t>
            </a:r>
          </a:p>
          <a:p>
            <a:r>
              <a:rPr lang="en-GB" sz="2800" dirty="0">
                <a:latin typeface="+mj-lt"/>
              </a:rPr>
              <a:t>      a)	You are the victim of cyberbullying?</a:t>
            </a:r>
          </a:p>
          <a:p>
            <a:r>
              <a:rPr lang="en-GB" sz="2800" dirty="0">
                <a:latin typeface="+mj-lt"/>
              </a:rPr>
              <a:t>      b)	You witness cyberbullying?</a:t>
            </a:r>
          </a:p>
          <a:p>
            <a:r>
              <a:rPr lang="en-GB" sz="2800" dirty="0">
                <a:latin typeface="+mj-lt"/>
              </a:rPr>
              <a:t>      c)	Your actions or words are cyberbullying someone else?</a:t>
            </a:r>
          </a:p>
        </p:txBody>
      </p:sp>
    </p:spTree>
    <p:extLst>
      <p:ext uri="{BB962C8B-B14F-4D97-AF65-F5344CB8AC3E}">
        <p14:creationId xmlns:p14="http://schemas.microsoft.com/office/powerpoint/2010/main" val="15491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4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084" y="0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04944" y="1112906"/>
            <a:ext cx="954951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Look at the following quotation</a:t>
            </a:r>
            <a:r>
              <a:rPr lang="en-GB" sz="2800" dirty="0" smtClean="0">
                <a:latin typeface="+mj-lt"/>
              </a:rPr>
              <a:t>: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“</a:t>
            </a:r>
            <a:r>
              <a:rPr lang="en-GB" sz="2800" dirty="0">
                <a:latin typeface="+mj-lt"/>
              </a:rPr>
              <a:t>Every time there's a new tool, whether it's Internet or cell phones or anything else, all these things can be used for good or evil. Technology is neutral; it depends on how it's used</a:t>
            </a:r>
            <a:r>
              <a:rPr lang="en-GB" sz="2800" dirty="0" smtClean="0">
                <a:latin typeface="+mj-lt"/>
              </a:rPr>
              <a:t>.”</a:t>
            </a:r>
          </a:p>
          <a:p>
            <a:r>
              <a:rPr lang="en-GB" sz="2800" dirty="0" smtClean="0">
                <a:latin typeface="+mj-lt"/>
              </a:rPr>
              <a:t>-  </a:t>
            </a:r>
            <a:r>
              <a:rPr lang="en-GB" sz="2800" dirty="0">
                <a:latin typeface="+mj-lt"/>
              </a:rPr>
              <a:t>Rick </a:t>
            </a:r>
            <a:r>
              <a:rPr lang="en-GB" sz="2800" dirty="0" err="1">
                <a:latin typeface="+mj-lt"/>
              </a:rPr>
              <a:t>Smolan</a:t>
            </a:r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What do you think this means</a:t>
            </a:r>
            <a:r>
              <a:rPr lang="en-GB" sz="2800" dirty="0" smtClean="0">
                <a:latin typeface="+mj-lt"/>
              </a:rPr>
              <a:t>?</a:t>
            </a:r>
          </a:p>
          <a:p>
            <a:r>
              <a:rPr lang="en-GB" sz="2800" dirty="0" smtClean="0">
                <a:latin typeface="+mj-lt"/>
              </a:rPr>
              <a:t>Do </a:t>
            </a:r>
            <a:r>
              <a:rPr lang="en-GB" sz="2800" dirty="0">
                <a:latin typeface="+mj-lt"/>
              </a:rPr>
              <a:t>you agree? </a:t>
            </a:r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</a:t>
            </a:r>
            <a:r>
              <a:rPr lang="en-GB" sz="2800" dirty="0">
                <a:latin typeface="+mj-lt"/>
              </a:rPr>
              <a:t>implications does this have for us and how we use the Internet?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12102" t="13408" r="21355" b="6332"/>
          <a:stretch/>
        </p:blipFill>
        <p:spPr>
          <a:xfrm>
            <a:off x="0" y="4949687"/>
            <a:ext cx="1391479" cy="19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Behaving badly online</vt:lpstr>
      <vt:lpstr>True or False?</vt:lpstr>
      <vt:lpstr>PowerPoint Presentation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Behaving badly online</dc:title>
  <dc:creator>Rachael Hunter (School of Education)</dc:creator>
  <cp:lastModifiedBy>Rebecca Wycherley (Education)</cp:lastModifiedBy>
  <cp:revision>11</cp:revision>
  <dcterms:created xsi:type="dcterms:W3CDTF">2019-07-15T14:39:27Z</dcterms:created>
  <dcterms:modified xsi:type="dcterms:W3CDTF">2020-06-04T14:23:32Z</dcterms:modified>
</cp:coreProperties>
</file>