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0" d="100"/>
          <a:sy n="70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B3DF-FFC4-4CA0-9D81-FF93080051F2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13B00-8F3C-4B79-BCF3-494E47ECD4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872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B3DF-FFC4-4CA0-9D81-FF93080051F2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13B00-8F3C-4B79-BCF3-494E47ECD4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4207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B3DF-FFC4-4CA0-9D81-FF93080051F2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13B00-8F3C-4B79-BCF3-494E47ECD4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391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B3DF-FFC4-4CA0-9D81-FF93080051F2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13B00-8F3C-4B79-BCF3-494E47ECD4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521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B3DF-FFC4-4CA0-9D81-FF93080051F2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13B00-8F3C-4B79-BCF3-494E47ECD4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91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B3DF-FFC4-4CA0-9D81-FF93080051F2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13B00-8F3C-4B79-BCF3-494E47ECD4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925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B3DF-FFC4-4CA0-9D81-FF93080051F2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13B00-8F3C-4B79-BCF3-494E47ECD4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775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B3DF-FFC4-4CA0-9D81-FF93080051F2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13B00-8F3C-4B79-BCF3-494E47ECD4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87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B3DF-FFC4-4CA0-9D81-FF93080051F2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13B00-8F3C-4B79-BCF3-494E47ECD4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8608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B3DF-FFC4-4CA0-9D81-FF93080051F2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13B00-8F3C-4B79-BCF3-494E47ECD4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310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1B3DF-FFC4-4CA0-9D81-FF93080051F2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A13B00-8F3C-4B79-BCF3-494E47ECD4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6051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1B3DF-FFC4-4CA0-9D81-FF93080051F2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13B00-8F3C-4B79-BCF3-494E47ECD4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5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childline.org.uk/info-advice/your-feelings/anxiety-stress-panic/managing-your-anxiety/" TargetMode="Externa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7266" y="1432464"/>
            <a:ext cx="9144000" cy="2387600"/>
          </a:xfrm>
        </p:spPr>
        <p:txBody>
          <a:bodyPr/>
          <a:lstStyle/>
          <a:p>
            <a:r>
              <a:rPr lang="en-GB" dirty="0" smtClean="0"/>
              <a:t>What is stress?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29"/>
            <a:ext cx="12205250" cy="1066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9840" y="-27146"/>
            <a:ext cx="4523624" cy="11034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821" y="5431181"/>
            <a:ext cx="1969179" cy="141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7003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480" y="4151809"/>
            <a:ext cx="9144000" cy="2387600"/>
          </a:xfrm>
        </p:spPr>
        <p:txBody>
          <a:bodyPr>
            <a:normAutofit fontScale="90000"/>
          </a:bodyPr>
          <a:lstStyle/>
          <a:p>
            <a:pPr algn="l"/>
            <a:r>
              <a:rPr lang="en-GB" sz="3100" dirty="0" smtClean="0"/>
              <a:t> What is stress? </a:t>
            </a:r>
            <a:r>
              <a:rPr lang="en-GB" sz="3100" dirty="0"/>
              <a:t/>
            </a:r>
            <a:br>
              <a:rPr lang="en-GB" sz="3100" dirty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100" dirty="0" smtClean="0"/>
              <a:t> What does it </a:t>
            </a:r>
            <a:r>
              <a:rPr lang="en-GB" sz="3100" b="1" dirty="0" smtClean="0"/>
              <a:t>feel </a:t>
            </a:r>
            <a:r>
              <a:rPr lang="en-GB" sz="3100" dirty="0" smtClean="0"/>
              <a:t>like?</a:t>
            </a:r>
            <a:br>
              <a:rPr lang="en-GB" sz="3100" dirty="0" smtClean="0"/>
            </a:br>
            <a:r>
              <a:rPr lang="en-GB" sz="3100" dirty="0"/>
              <a:t/>
            </a:r>
            <a:br>
              <a:rPr lang="en-GB" sz="3100" dirty="0"/>
            </a:br>
            <a:r>
              <a:rPr lang="en-GB" sz="3100" dirty="0" smtClean="0"/>
              <a:t> What does it </a:t>
            </a:r>
            <a:r>
              <a:rPr lang="en-GB" sz="3100" b="1" dirty="0" smtClean="0"/>
              <a:t>look</a:t>
            </a:r>
            <a:r>
              <a:rPr lang="en-GB" sz="3100" dirty="0" smtClean="0"/>
              <a:t> like?</a:t>
            </a:r>
            <a:br>
              <a:rPr lang="en-GB" sz="3100" dirty="0" smtClean="0"/>
            </a:br>
            <a:r>
              <a:rPr lang="en-GB" sz="3100" dirty="0"/>
              <a:t/>
            </a:r>
            <a:br>
              <a:rPr lang="en-GB" sz="3100" dirty="0"/>
            </a:br>
            <a:r>
              <a:rPr lang="en-GB" sz="3100" dirty="0" smtClean="0"/>
              <a:t> What does it </a:t>
            </a:r>
            <a:r>
              <a:rPr lang="en-GB" sz="3100" b="1" dirty="0" smtClean="0"/>
              <a:t>sound</a:t>
            </a:r>
            <a:r>
              <a:rPr lang="en-GB" sz="3100" dirty="0" smtClean="0"/>
              <a:t> like?</a:t>
            </a:r>
            <a:br>
              <a:rPr lang="en-GB" sz="3100" dirty="0" smtClean="0"/>
            </a:br>
            <a:r>
              <a:rPr lang="en-GB" sz="3100" dirty="0"/>
              <a:t/>
            </a:r>
            <a:br>
              <a:rPr lang="en-GB" sz="3100" dirty="0"/>
            </a:br>
            <a:r>
              <a:rPr lang="en-GB" sz="3100" dirty="0" smtClean="0"/>
              <a:t> What does it </a:t>
            </a:r>
            <a:r>
              <a:rPr lang="en-GB" sz="3100" b="1" dirty="0" smtClean="0"/>
              <a:t>smell</a:t>
            </a:r>
            <a:r>
              <a:rPr lang="en-GB" sz="3100" dirty="0" smtClean="0"/>
              <a:t> like? </a:t>
            </a:r>
            <a:br>
              <a:rPr lang="en-GB" sz="3100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r>
              <a:rPr lang="en-GB" sz="3100" dirty="0" smtClean="0"/>
              <a:t/>
            </a:r>
            <a:br>
              <a:rPr lang="en-GB" sz="3100" dirty="0" smtClean="0"/>
            </a:br>
            <a:endParaRPr lang="en-GB" sz="31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29"/>
            <a:ext cx="12205250" cy="1066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9840" y="-27146"/>
            <a:ext cx="4523624" cy="11034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821" y="5431181"/>
            <a:ext cx="1969179" cy="141439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31482" y="2123251"/>
            <a:ext cx="3591339" cy="267440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6581001"/>
            <a:ext cx="14519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/>
              <a:t>Image: pixabay.com 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218582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29"/>
            <a:ext cx="12205250" cy="1066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9840" y="-27146"/>
            <a:ext cx="4523624" cy="11034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821" y="5431181"/>
            <a:ext cx="1969179" cy="1414395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617551" y="2148081"/>
            <a:ext cx="5035827" cy="2387600"/>
          </a:xfrm>
        </p:spPr>
        <p:txBody>
          <a:bodyPr>
            <a:noAutofit/>
          </a:bodyPr>
          <a:lstStyle/>
          <a:p>
            <a:pPr algn="l"/>
            <a:r>
              <a:rPr lang="en-GB" sz="3600" dirty="0" smtClean="0"/>
              <a:t>What sort of issues could cause stress? </a:t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sz="3600" dirty="0" smtClean="0"/>
              <a:t>Create a class mind map.</a:t>
            </a:r>
            <a:endParaRPr lang="en-GB" sz="36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/>
          <a:srcRect l="1915" t="6772" r="9160" b="9573"/>
          <a:stretch/>
        </p:blipFill>
        <p:spPr>
          <a:xfrm>
            <a:off x="6531995" y="2148081"/>
            <a:ext cx="3975652" cy="280504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581001"/>
            <a:ext cx="14519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dirty="0" smtClean="0"/>
              <a:t>Image: pixabay.com 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5482208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29"/>
            <a:ext cx="12205250" cy="1066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9840" y="-27146"/>
            <a:ext cx="4523624" cy="11034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821" y="5431181"/>
            <a:ext cx="1969179" cy="14143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941" y="2052665"/>
            <a:ext cx="4980167" cy="2387600"/>
          </a:xfrm>
        </p:spPr>
        <p:txBody>
          <a:bodyPr>
            <a:normAutofit/>
          </a:bodyPr>
          <a:lstStyle/>
          <a:p>
            <a:pPr algn="l"/>
            <a:r>
              <a:rPr lang="en-GB" sz="3100" dirty="0" smtClean="0"/>
              <a:t>Inside the empty brain, draw a picture of the things that make you feel stressed or worried</a:t>
            </a:r>
            <a:r>
              <a:rPr lang="en-GB" sz="2800" dirty="0" smtClean="0"/>
              <a:t>.</a:t>
            </a:r>
            <a:endParaRPr lang="en-GB" sz="2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2363" y="1208597"/>
            <a:ext cx="3703171" cy="502124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6568577"/>
            <a:ext cx="2107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Image: pixabay.com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648580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29"/>
            <a:ext cx="12205250" cy="1066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9840" y="-27146"/>
            <a:ext cx="4523624" cy="11034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821" y="5431181"/>
            <a:ext cx="1969179" cy="1414395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1755" y="1057461"/>
            <a:ext cx="1212024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+mj-lt"/>
              </a:rPr>
              <a:t>W</a:t>
            </a:r>
            <a:r>
              <a:rPr lang="en-GB" sz="2800" dirty="0" smtClean="0">
                <a:latin typeface="+mj-lt"/>
              </a:rPr>
              <a:t>atch the video ‘Dealing with stress and anxiety’ available here:</a:t>
            </a:r>
          </a:p>
          <a:p>
            <a:r>
              <a:rPr lang="en-GB" sz="2800" dirty="0" smtClean="0">
                <a:latin typeface="+mj-lt"/>
                <a:hlinkClick r:id="rId5"/>
              </a:rPr>
              <a:t>https://www.childline.org.uk/info-advice/your-feelings/anxiety-stress- </a:t>
            </a:r>
          </a:p>
          <a:p>
            <a:r>
              <a:rPr lang="en-GB" sz="2800" dirty="0">
                <a:latin typeface="+mj-lt"/>
                <a:hlinkClick r:id="rId5"/>
              </a:rPr>
              <a:t> </a:t>
            </a:r>
            <a:r>
              <a:rPr lang="en-GB" sz="2800" dirty="0" smtClean="0">
                <a:latin typeface="+mj-lt"/>
                <a:hlinkClick r:id="rId5"/>
              </a:rPr>
              <a:t> panic/managing-your-anxiety/</a:t>
            </a:r>
            <a:r>
              <a:rPr lang="en-GB" sz="2800" dirty="0" smtClean="0">
                <a:latin typeface="+mj-lt"/>
              </a:rPr>
              <a:t> [accessed 29.05.2020].</a:t>
            </a:r>
          </a:p>
          <a:p>
            <a:r>
              <a:rPr lang="en-GB" sz="2800" dirty="0" smtClean="0">
                <a:latin typeface="+mj-lt"/>
              </a:rPr>
              <a:t> </a:t>
            </a:r>
          </a:p>
          <a:p>
            <a:r>
              <a:rPr lang="en-GB" sz="2800" dirty="0" smtClean="0">
                <a:latin typeface="+mj-lt"/>
              </a:rPr>
              <a:t>Complete the table:</a:t>
            </a:r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6177240" y="4072784"/>
            <a:ext cx="1042987" cy="46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Stress</a:t>
            </a:r>
            <a:endParaRPr kumimoji="0" lang="en-US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Oval 15"/>
          <p:cNvSpPr>
            <a:spLocks noChangeArrowheads="1"/>
          </p:cNvSpPr>
          <p:nvPr/>
        </p:nvSpPr>
        <p:spPr bwMode="auto">
          <a:xfrm>
            <a:off x="8319793" y="3128053"/>
            <a:ext cx="2025058" cy="1391994"/>
          </a:xfrm>
          <a:prstGeom prst="ellipse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9" name="Text Box 17"/>
          <p:cNvSpPr txBox="1">
            <a:spLocks noChangeArrowheads="1"/>
          </p:cNvSpPr>
          <p:nvPr/>
        </p:nvSpPr>
        <p:spPr bwMode="auto">
          <a:xfrm>
            <a:off x="3817738" y="3643850"/>
            <a:ext cx="1259937" cy="26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Thoughts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8928323" y="3491342"/>
            <a:ext cx="1083710" cy="598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Physical reaction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Text Box 19"/>
          <p:cNvSpPr txBox="1">
            <a:spLocks noChangeArrowheads="1"/>
          </p:cNvSpPr>
          <p:nvPr/>
        </p:nvSpPr>
        <p:spPr bwMode="auto">
          <a:xfrm>
            <a:off x="5936022" y="5885186"/>
            <a:ext cx="2015282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Actions/behaviour</a:t>
            </a:r>
            <a:endParaRPr kumimoji="0" lang="en-US" alt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044" name="AutoShape 20"/>
          <p:cNvCxnSpPr>
            <a:cxnSpLocks noChangeShapeType="1"/>
            <a:stCxn id="37" idx="2"/>
            <a:endCxn id="38" idx="5"/>
          </p:cNvCxnSpPr>
          <p:nvPr/>
        </p:nvCxnSpPr>
        <p:spPr bwMode="auto">
          <a:xfrm flipH="1" flipV="1">
            <a:off x="4979529" y="4316194"/>
            <a:ext cx="706676" cy="72013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1045" name="AutoShape 21"/>
          <p:cNvCxnSpPr>
            <a:cxnSpLocks noChangeShapeType="1"/>
          </p:cNvCxnSpPr>
          <p:nvPr/>
        </p:nvCxnSpPr>
        <p:spPr bwMode="auto">
          <a:xfrm flipV="1">
            <a:off x="7657059" y="3831577"/>
            <a:ext cx="662734" cy="386555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cxnSp>
        <p:nvCxnSpPr>
          <p:cNvPr id="1046" name="AutoShape 22"/>
          <p:cNvCxnSpPr>
            <a:cxnSpLocks noChangeShapeType="1"/>
            <a:stCxn id="37" idx="4"/>
          </p:cNvCxnSpPr>
          <p:nvPr/>
        </p:nvCxnSpPr>
        <p:spPr bwMode="auto">
          <a:xfrm flipH="1">
            <a:off x="6678689" y="5084204"/>
            <a:ext cx="20045" cy="327528"/>
          </a:xfrm>
          <a:prstGeom prst="straightConnector1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cxnSp>
      <p:sp>
        <p:nvSpPr>
          <p:cNvPr id="37" name="Oval 15"/>
          <p:cNvSpPr>
            <a:spLocks noChangeArrowheads="1"/>
          </p:cNvSpPr>
          <p:nvPr/>
        </p:nvSpPr>
        <p:spPr bwMode="auto">
          <a:xfrm>
            <a:off x="5686205" y="3692210"/>
            <a:ext cx="2025058" cy="1391994"/>
          </a:xfrm>
          <a:prstGeom prst="ellipse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8" name="Oval 15"/>
          <p:cNvSpPr>
            <a:spLocks noChangeArrowheads="1"/>
          </p:cNvSpPr>
          <p:nvPr/>
        </p:nvSpPr>
        <p:spPr bwMode="auto">
          <a:xfrm>
            <a:off x="3251034" y="3128053"/>
            <a:ext cx="2025058" cy="1391994"/>
          </a:xfrm>
          <a:prstGeom prst="ellipse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9" name="Oval 15"/>
          <p:cNvSpPr>
            <a:spLocks noChangeArrowheads="1"/>
          </p:cNvSpPr>
          <p:nvPr/>
        </p:nvSpPr>
        <p:spPr bwMode="auto">
          <a:xfrm>
            <a:off x="5784782" y="5402708"/>
            <a:ext cx="2025058" cy="1391994"/>
          </a:xfrm>
          <a:prstGeom prst="ellipse">
            <a:avLst/>
          </a:prstGeom>
          <a:noFill/>
          <a:ln w="25400" algn="ctr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966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29"/>
            <a:ext cx="12205250" cy="10668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9840" y="-27146"/>
            <a:ext cx="4523624" cy="11034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821" y="5431181"/>
            <a:ext cx="1969179" cy="141439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2824374" y="2968920"/>
            <a:ext cx="689113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+mj-lt"/>
              </a:rPr>
              <a:t>Is stress always a bad thing? </a:t>
            </a:r>
          </a:p>
          <a:p>
            <a:r>
              <a:rPr lang="en-GB" sz="2800" dirty="0" smtClean="0">
                <a:latin typeface="+mj-lt"/>
              </a:rPr>
              <a:t>What are the positives to stress?</a:t>
            </a:r>
          </a:p>
          <a:p>
            <a:r>
              <a:rPr lang="en-GB" sz="2800" dirty="0" smtClean="0">
                <a:latin typeface="+mj-lt"/>
              </a:rPr>
              <a:t>Is there an opportunity for stress to develop our virtues?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500" y="4784802"/>
            <a:ext cx="1469263" cy="1932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348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150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What is stress?</vt:lpstr>
      <vt:lpstr> What is stress?    What does it feel like?   What does it look like?   What does it sound like?   What does it smell like?    </vt:lpstr>
      <vt:lpstr>What sort of issues could cause stress?   Create a class mind map.</vt:lpstr>
      <vt:lpstr>Inside the empty brain, draw a picture of the things that make you feel stressed or worried.</vt:lpstr>
      <vt:lpstr>PowerPoint Presentation</vt:lpstr>
      <vt:lpstr>PowerPoint Presentation</vt:lpstr>
    </vt:vector>
  </TitlesOfParts>
  <Company>UoB IT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 you stressed?</dc:title>
  <dc:creator>Rachael Hunter (School of Education)</dc:creator>
  <cp:lastModifiedBy>Rebecca Wycherley (Education)</cp:lastModifiedBy>
  <cp:revision>14</cp:revision>
  <dcterms:created xsi:type="dcterms:W3CDTF">2019-07-16T09:12:04Z</dcterms:created>
  <dcterms:modified xsi:type="dcterms:W3CDTF">2020-06-05T09:47:52Z</dcterms:modified>
</cp:coreProperties>
</file>