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7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0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1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52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2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0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1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5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B3DF-FFC4-4CA0-9D81-FF93080051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3B00-8F3C-4B79-BCF3-494E47EC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hildline.org.uk/info-advice/your-feelings/anxiety-stress-panic/managing-your-anxiety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266" y="1432464"/>
            <a:ext cx="9144000" cy="2387600"/>
          </a:xfrm>
        </p:spPr>
        <p:txBody>
          <a:bodyPr/>
          <a:lstStyle/>
          <a:p>
            <a:r>
              <a:rPr lang="en-GB" dirty="0" smtClean="0"/>
              <a:t>What is stress?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0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0" y="4151809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 What is stress? 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 What does it </a:t>
            </a:r>
            <a:r>
              <a:rPr lang="en-GB" sz="3100" b="1" dirty="0" smtClean="0"/>
              <a:t>feel </a:t>
            </a:r>
            <a:r>
              <a:rPr lang="en-GB" sz="3100" dirty="0" smtClean="0"/>
              <a:t>like?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 What does it </a:t>
            </a:r>
            <a:r>
              <a:rPr lang="en-GB" sz="3100" b="1" dirty="0" smtClean="0"/>
              <a:t>look</a:t>
            </a:r>
            <a:r>
              <a:rPr lang="en-GB" sz="3100" dirty="0" smtClean="0"/>
              <a:t> like?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 What does it </a:t>
            </a:r>
            <a:r>
              <a:rPr lang="en-GB" sz="3100" b="1" dirty="0" smtClean="0"/>
              <a:t>sound</a:t>
            </a:r>
            <a:r>
              <a:rPr lang="en-GB" sz="3100" dirty="0" smtClean="0"/>
              <a:t> like?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 What does it </a:t>
            </a:r>
            <a:r>
              <a:rPr lang="en-GB" sz="3100" b="1" dirty="0" smtClean="0"/>
              <a:t>smell</a:t>
            </a:r>
            <a:r>
              <a:rPr lang="en-GB" sz="3100" dirty="0" smtClean="0"/>
              <a:t> like? </a:t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1482" y="2123251"/>
            <a:ext cx="3591339" cy="26744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81001"/>
            <a:ext cx="14519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pixabay.com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1858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7551" y="2148081"/>
            <a:ext cx="5035827" cy="23876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What sort of issues could cause stress? 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Create a class mind map.</a:t>
            </a: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915" t="6772" r="9160" b="9573"/>
          <a:stretch/>
        </p:blipFill>
        <p:spPr>
          <a:xfrm>
            <a:off x="6531995" y="2148081"/>
            <a:ext cx="3975652" cy="28050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81001"/>
            <a:ext cx="14519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pixabay.com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4822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941" y="2052665"/>
            <a:ext cx="4980167" cy="2387600"/>
          </a:xfrm>
        </p:spPr>
        <p:txBody>
          <a:bodyPr>
            <a:normAutofit/>
          </a:bodyPr>
          <a:lstStyle/>
          <a:p>
            <a:pPr algn="l"/>
            <a:r>
              <a:rPr lang="en-GB" sz="3100" dirty="0" smtClean="0"/>
              <a:t>Inside the empty brain, draw a picture of the things that make you feel stressed or worried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63" y="1208597"/>
            <a:ext cx="3703171" cy="50212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68577"/>
            <a:ext cx="21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4858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755" y="1057461"/>
            <a:ext cx="121202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W</a:t>
            </a:r>
            <a:r>
              <a:rPr lang="en-GB" sz="2800" dirty="0" smtClean="0">
                <a:latin typeface="+mj-lt"/>
              </a:rPr>
              <a:t>atch the video ‘Dealing with stress and anxiety’ available here:</a:t>
            </a:r>
          </a:p>
          <a:p>
            <a:r>
              <a:rPr lang="en-GB" sz="2800" dirty="0" smtClean="0">
                <a:latin typeface="+mj-lt"/>
                <a:hlinkClick r:id="rId5"/>
              </a:rPr>
              <a:t>https://www.childline.org.uk/info-advice/your-feelings/anxiety-stress- </a:t>
            </a:r>
          </a:p>
          <a:p>
            <a:r>
              <a:rPr lang="en-GB" sz="2800" dirty="0">
                <a:latin typeface="+mj-lt"/>
                <a:hlinkClick r:id="rId5"/>
              </a:rPr>
              <a:t> </a:t>
            </a:r>
            <a:r>
              <a:rPr lang="en-GB" sz="2800" dirty="0" smtClean="0">
                <a:latin typeface="+mj-lt"/>
                <a:hlinkClick r:id="rId5"/>
              </a:rPr>
              <a:t> panic/managing-your-anxiety/</a:t>
            </a:r>
            <a:r>
              <a:rPr lang="en-GB" sz="2800" dirty="0" smtClean="0">
                <a:latin typeface="+mj-lt"/>
              </a:rPr>
              <a:t> [accessed 29.05.2020].</a:t>
            </a:r>
          </a:p>
          <a:p>
            <a:r>
              <a:rPr lang="en-GB" sz="2800" dirty="0" smtClean="0">
                <a:latin typeface="+mj-lt"/>
              </a:rPr>
              <a:t> </a:t>
            </a:r>
          </a:p>
          <a:p>
            <a:r>
              <a:rPr lang="en-GB" sz="2800" dirty="0" smtClean="0">
                <a:latin typeface="+mj-lt"/>
              </a:rPr>
              <a:t>Complete the table: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177240" y="4072784"/>
            <a:ext cx="10429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Stress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8319793" y="3128053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817738" y="3643850"/>
            <a:ext cx="12599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Thoughts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928323" y="3491342"/>
            <a:ext cx="1083710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Physical reaction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936022" y="5885186"/>
            <a:ext cx="201528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Actions/behaviour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44" name="AutoShape 20"/>
          <p:cNvCxnSpPr>
            <a:cxnSpLocks noChangeShapeType="1"/>
            <a:stCxn id="37" idx="2"/>
            <a:endCxn id="38" idx="5"/>
          </p:cNvCxnSpPr>
          <p:nvPr/>
        </p:nvCxnSpPr>
        <p:spPr bwMode="auto">
          <a:xfrm flipH="1" flipV="1">
            <a:off x="4979529" y="4316194"/>
            <a:ext cx="706676" cy="720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V="1">
            <a:off x="7657059" y="3831577"/>
            <a:ext cx="662734" cy="38655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46" name="AutoShape 22"/>
          <p:cNvCxnSpPr>
            <a:cxnSpLocks noChangeShapeType="1"/>
            <a:stCxn id="37" idx="4"/>
          </p:cNvCxnSpPr>
          <p:nvPr/>
        </p:nvCxnSpPr>
        <p:spPr bwMode="auto">
          <a:xfrm flipH="1">
            <a:off x="6678689" y="5084204"/>
            <a:ext cx="20045" cy="32752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5686205" y="3692210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251034" y="3128053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15"/>
          <p:cNvSpPr>
            <a:spLocks noChangeArrowheads="1"/>
          </p:cNvSpPr>
          <p:nvPr/>
        </p:nvSpPr>
        <p:spPr bwMode="auto">
          <a:xfrm>
            <a:off x="5784782" y="5402708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6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40" y="-27146"/>
            <a:ext cx="4523624" cy="1103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31181"/>
            <a:ext cx="1969179" cy="14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24374" y="2968920"/>
            <a:ext cx="68911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Is stress always a bad thing? </a:t>
            </a:r>
          </a:p>
          <a:p>
            <a:r>
              <a:rPr lang="en-GB" sz="2800" dirty="0" smtClean="0">
                <a:latin typeface="+mj-lt"/>
              </a:rPr>
              <a:t>What are the positives to stress?</a:t>
            </a:r>
          </a:p>
          <a:p>
            <a:r>
              <a:rPr lang="en-GB" sz="2800" dirty="0" smtClean="0">
                <a:latin typeface="+mj-lt"/>
              </a:rPr>
              <a:t>Is there an opportunity for stress to develop our virtues?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00" y="4784802"/>
            <a:ext cx="1469263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4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is stress?</vt:lpstr>
      <vt:lpstr> What is stress?    What does it feel like?   What does it look like?   What does it sound like?   What does it smell like?    </vt:lpstr>
      <vt:lpstr>What sort of issues could cause stress?   Create a class mind map.</vt:lpstr>
      <vt:lpstr>Inside the empty brain, draw a picture of the things that make you feel stressed or worried.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stressed?</dc:title>
  <dc:creator>Rachael Hunter (School of Education)</dc:creator>
  <cp:lastModifiedBy>Rebecca Wycherley (Education)</cp:lastModifiedBy>
  <cp:revision>14</cp:revision>
  <dcterms:created xsi:type="dcterms:W3CDTF">2019-07-16T09:12:04Z</dcterms:created>
  <dcterms:modified xsi:type="dcterms:W3CDTF">2020-06-05T09:47:52Z</dcterms:modified>
</cp:coreProperties>
</file>