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1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80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2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40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78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22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933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80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36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64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1363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00FDA-BDBD-40DC-8F43-FEFB64268EF1}" type="datetimeFigureOut">
              <a:rPr lang="en-GB" smtClean="0"/>
              <a:t>05/06/2020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68FE0-AB00-4F1B-98D6-F85FBE097F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64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www.bbc.co.uk/newsround/46063045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625" y="1708504"/>
            <a:ext cx="9144000" cy="2387600"/>
          </a:xfrm>
        </p:spPr>
        <p:txBody>
          <a:bodyPr/>
          <a:lstStyle/>
          <a:p>
            <a:r>
              <a:rPr lang="en-GB" dirty="0" smtClean="0"/>
              <a:t>Helping others with stress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06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693" y="0"/>
            <a:ext cx="4523624" cy="110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06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693" y="0"/>
            <a:ext cx="4523624" cy="110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2082" y="2298482"/>
            <a:ext cx="7692203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  <a:p>
            <a:r>
              <a:rPr lang="en-GB" sz="2800" dirty="0" smtClean="0">
                <a:latin typeface="+mj-lt"/>
              </a:rPr>
              <a:t>She has spoken publicly about her battle with stress and anxiety. You can watch the video here: </a:t>
            </a:r>
            <a:r>
              <a:rPr lang="en-GB" sz="2800" dirty="0" smtClean="0">
                <a:latin typeface="+mj-lt"/>
                <a:hlinkClick r:id="rId5"/>
              </a:rPr>
              <a:t>https://www.bbc.co.uk/newsround/46063045</a:t>
            </a:r>
            <a:endParaRPr lang="en-GB" sz="2800" dirty="0" smtClean="0">
              <a:latin typeface="+mj-lt"/>
            </a:endParaRPr>
          </a:p>
          <a:p>
            <a:endParaRPr lang="en-GB" sz="2800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What has helped her? 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What virtues has she shown by sharing her story? </a:t>
            </a:r>
            <a:endParaRPr lang="en-GB" sz="2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437" y="1528749"/>
            <a:ext cx="2619973" cy="38251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581001"/>
            <a:ext cx="3140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Image: commons.wikimedia.org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752082" y="1528749"/>
            <a:ext cx="6700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j-lt"/>
              </a:rPr>
              <a:t>Who is this? What do you know about her?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8169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06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693" y="0"/>
            <a:ext cx="4523624" cy="110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3582" y="1605632"/>
            <a:ext cx="98887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+mj-lt"/>
              </a:rPr>
              <a:t>When we are feeling stressed and anxious, we can often choose either to face the fear or avoid the fear.</a:t>
            </a:r>
          </a:p>
          <a:p>
            <a:endParaRPr lang="en-GB" sz="3600" dirty="0" smtClean="0">
              <a:latin typeface="+mj-lt"/>
            </a:endParaRPr>
          </a:p>
          <a:p>
            <a:r>
              <a:rPr lang="en-GB" sz="3600" dirty="0" smtClean="0">
                <a:latin typeface="+mj-lt"/>
              </a:rPr>
              <a:t>What are the short-term and long-term consequences of both of these decisions?</a:t>
            </a:r>
          </a:p>
          <a:p>
            <a:r>
              <a:rPr lang="en-GB" sz="3600" dirty="0" smtClean="0">
                <a:latin typeface="+mj-lt"/>
              </a:rPr>
              <a:t>  </a:t>
            </a: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755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06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693" y="0"/>
            <a:ext cx="4523624" cy="110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8167" y="1477183"/>
            <a:ext cx="360724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+mj-lt"/>
              </a:rPr>
              <a:t>What is the problem?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How would you feel?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What virtues are involved in this scenario?</a:t>
            </a:r>
          </a:p>
          <a:p>
            <a:endParaRPr lang="en-GB" sz="2800" dirty="0">
              <a:latin typeface="+mj-lt"/>
            </a:endParaRPr>
          </a:p>
          <a:p>
            <a:r>
              <a:rPr lang="en-GB" sz="2800" dirty="0">
                <a:latin typeface="+mj-lt"/>
              </a:rPr>
              <a:t>What do you think </a:t>
            </a:r>
            <a:r>
              <a:rPr lang="en-GB" sz="2800">
                <a:latin typeface="+mj-lt"/>
              </a:rPr>
              <a:t>a </a:t>
            </a:r>
            <a:r>
              <a:rPr lang="en-GB" sz="2800" smtClean="0">
                <a:latin typeface="+mj-lt"/>
              </a:rPr>
              <a:t>‘wise’ </a:t>
            </a:r>
            <a:r>
              <a:rPr lang="en-GB" sz="2800" dirty="0">
                <a:latin typeface="+mj-lt"/>
              </a:rPr>
              <a:t>thing to do is? Why?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7661" y="1389377"/>
            <a:ext cx="7523116" cy="49198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184943" y="3234519"/>
            <a:ext cx="1269242" cy="10645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918072" y="2211452"/>
            <a:ext cx="58312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+mj-lt"/>
              </a:rPr>
              <a:t>You have lots of school work to do and are very worried about your upcoming </a:t>
            </a:r>
            <a:r>
              <a:rPr lang="en-GB" sz="2000" dirty="0" smtClean="0">
                <a:latin typeface="+mj-lt"/>
              </a:rPr>
              <a:t>test. You </a:t>
            </a:r>
            <a:r>
              <a:rPr lang="en-GB" sz="2000" dirty="0">
                <a:latin typeface="+mj-lt"/>
              </a:rPr>
              <a:t>had planned to use this evening to revise. Your friend invites you round to listen to some new music that you’ve both been excited about for ages</a:t>
            </a:r>
            <a:r>
              <a:rPr lang="en-GB" sz="2000" dirty="0" smtClean="0">
                <a:latin typeface="+mj-lt"/>
              </a:rPr>
              <a:t>. They tell you that you need to have a break and then can go back to your revision. </a:t>
            </a:r>
            <a:r>
              <a:rPr lang="en-GB" sz="2000" dirty="0">
                <a:latin typeface="+mj-lt"/>
              </a:rPr>
              <a:t>If you don’t go, she will listen to </a:t>
            </a:r>
            <a:r>
              <a:rPr lang="en-GB" sz="2000" dirty="0" smtClean="0">
                <a:latin typeface="+mj-lt"/>
              </a:rPr>
              <a:t>them </a:t>
            </a:r>
            <a:r>
              <a:rPr lang="en-GB" sz="2000" dirty="0">
                <a:latin typeface="+mj-lt"/>
              </a:rPr>
              <a:t>without you. What should you do?</a:t>
            </a:r>
          </a:p>
          <a:p>
            <a:r>
              <a:rPr lang="en-GB" sz="2000" dirty="0">
                <a:latin typeface="+mj-lt"/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39948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5250" cy="1066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693" y="0"/>
            <a:ext cx="4523624" cy="1103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2821" y="5443605"/>
            <a:ext cx="1969179" cy="14143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54625" y="1838787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>
                <a:latin typeface="+mj-lt"/>
              </a:rPr>
              <a:t>Find someone who you think might be stressed or having a difficult time. </a:t>
            </a:r>
            <a:endParaRPr lang="en-GB" sz="2800" dirty="0" smtClean="0">
              <a:latin typeface="+mj-lt"/>
            </a:endParaRPr>
          </a:p>
          <a:p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Do </a:t>
            </a:r>
            <a:r>
              <a:rPr lang="en-GB" sz="2800" dirty="0">
                <a:latin typeface="+mj-lt"/>
              </a:rPr>
              <a:t>something kind for them. </a:t>
            </a:r>
            <a:endParaRPr lang="en-GB" sz="2800" dirty="0" smtClean="0">
              <a:latin typeface="+mj-lt"/>
            </a:endParaRPr>
          </a:p>
          <a:p>
            <a:endParaRPr lang="en-GB" sz="2800" dirty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It </a:t>
            </a:r>
            <a:r>
              <a:rPr lang="en-GB" sz="2800" dirty="0">
                <a:latin typeface="+mj-lt"/>
              </a:rPr>
              <a:t>might be making </a:t>
            </a:r>
            <a:r>
              <a:rPr lang="en-GB" sz="2800" dirty="0" smtClean="0">
                <a:latin typeface="+mj-lt"/>
              </a:rPr>
              <a:t>them </a:t>
            </a:r>
            <a:r>
              <a:rPr lang="en-GB" sz="2800" dirty="0">
                <a:latin typeface="+mj-lt"/>
              </a:rPr>
              <a:t>a drink, writing them a note or card or just taking the time to listen to them talk about how they are feeling.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850" y="4567486"/>
            <a:ext cx="1986846" cy="20135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563" y="6581001"/>
            <a:ext cx="21414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+mj-lt"/>
              </a:rPr>
              <a:t>Image: commons.wikimedia.org</a:t>
            </a:r>
            <a:endParaRPr lang="en-GB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745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262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Helping others with stress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Rebecca Wycherley (Education)</cp:lastModifiedBy>
  <cp:revision>14</cp:revision>
  <dcterms:created xsi:type="dcterms:W3CDTF">2019-07-16T11:17:46Z</dcterms:created>
  <dcterms:modified xsi:type="dcterms:W3CDTF">2020-06-05T10:14:02Z</dcterms:modified>
</cp:coreProperties>
</file>