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62027" y="4317022"/>
            <a:ext cx="5511057" cy="5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makes a good friend?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43" y="2764252"/>
            <a:ext cx="4265197" cy="155277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09346"/>
            <a:ext cx="1581324" cy="1312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2206" y="1345344"/>
            <a:ext cx="4409994" cy="53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makes a good friend?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881" y="2246895"/>
            <a:ext cx="413860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</a:rPr>
              <a:t>Lyrics</a:t>
            </a:r>
          </a:p>
          <a:p>
            <a:r>
              <a:rPr lang="en-GB" sz="1400" dirty="0">
                <a:solidFill>
                  <a:srgbClr val="222222"/>
                </a:solidFill>
              </a:rPr>
              <a:t>So no one told you life was </a:t>
            </a:r>
            <a:r>
              <a:rPr lang="en-GB" sz="1400" dirty="0" err="1">
                <a:solidFill>
                  <a:srgbClr val="222222"/>
                </a:solidFill>
              </a:rPr>
              <a:t>gonna</a:t>
            </a:r>
            <a:r>
              <a:rPr lang="en-GB" sz="1400" dirty="0">
                <a:solidFill>
                  <a:srgbClr val="222222"/>
                </a:solidFill>
              </a:rPr>
              <a:t> be this way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Your job's a joke, you're broke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Your love life's D.O.A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It's like you're always stuck in second gear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When it hasn't been your day, your week, your month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Or even your year, but</a:t>
            </a:r>
          </a:p>
          <a:p>
            <a:endParaRPr lang="en-GB" sz="1400" dirty="0">
              <a:solidFill>
                <a:srgbClr val="222222"/>
              </a:solidFill>
            </a:endParaRPr>
          </a:p>
          <a:p>
            <a:r>
              <a:rPr lang="en-GB" sz="1400" dirty="0">
                <a:solidFill>
                  <a:srgbClr val="222222"/>
                </a:solidFill>
              </a:rPr>
              <a:t>I'll be there for you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(When the rain starts to pour)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I'll be there for you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(Like I've been there before)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I'll be there for you</a:t>
            </a:r>
            <a:br>
              <a:rPr lang="en-GB" sz="1400" dirty="0">
                <a:solidFill>
                  <a:srgbClr val="222222"/>
                </a:solidFill>
              </a:rPr>
            </a:br>
            <a:r>
              <a:rPr lang="en-GB" sz="1400" dirty="0">
                <a:solidFill>
                  <a:srgbClr val="222222"/>
                </a:solidFill>
              </a:rPr>
              <a:t>(</a:t>
            </a:r>
            <a:r>
              <a:rPr lang="en-GB" sz="1400" dirty="0" err="1">
                <a:solidFill>
                  <a:srgbClr val="222222"/>
                </a:solidFill>
              </a:rPr>
              <a:t>'Cause</a:t>
            </a:r>
            <a:r>
              <a:rPr lang="en-GB" sz="1400" dirty="0">
                <a:solidFill>
                  <a:srgbClr val="222222"/>
                </a:solidFill>
              </a:rPr>
              <a:t> you're there for me too)</a:t>
            </a:r>
          </a:p>
          <a:p>
            <a:r>
              <a:rPr lang="en-GB" sz="1400" dirty="0">
                <a:solidFill>
                  <a:srgbClr val="222222"/>
                </a:solidFill>
              </a:rPr>
              <a:t>You, yeah</a:t>
            </a:r>
            <a:endParaRPr lang="en-GB" sz="1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7502" y="5169336"/>
            <a:ext cx="6096000" cy="18985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does a good friend need to do according to this song? How might a friend show they do this?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032" y="1726589"/>
            <a:ext cx="47053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17813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8020" y="534809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131" y="1427340"/>
            <a:ext cx="6096000" cy="3245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Think about the friends you have now, and friends you’ve had in the past. </a:t>
            </a:r>
          </a:p>
          <a:p>
            <a:pPr marL="571500" indent="-34290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are the characteristics of a good or bad friend?</a:t>
            </a:r>
          </a:p>
          <a:p>
            <a:pPr marL="571500" indent="-34290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virtues help you become a good friend to other people?</a:t>
            </a:r>
          </a:p>
          <a:p>
            <a:pPr marL="457200" indent="-228600">
              <a:lnSpc>
                <a:spcPct val="119000"/>
              </a:lnSpc>
              <a:spcAft>
                <a:spcPts val="8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0652" y="4812427"/>
            <a:ext cx="6096000" cy="1410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9000"/>
              </a:lnSpc>
              <a:spcAft>
                <a:spcPts val="10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Sort the friendship value cards and rank them in pairs. Add any other friendship qualities you can think of.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63603"/>
              </p:ext>
            </p:extLst>
          </p:nvPr>
        </p:nvGraphicFramePr>
        <p:xfrm>
          <a:off x="382027" y="4511393"/>
          <a:ext cx="3507104" cy="1803652"/>
        </p:xfrm>
        <a:graphic>
          <a:graphicData uri="http://schemas.openxmlformats.org/drawingml/2006/table">
            <a:tbl>
              <a:tblPr/>
              <a:tblGrid>
                <a:gridCol w="1275885">
                  <a:extLst>
                    <a:ext uri="{9D8B030D-6E8A-4147-A177-3AD203B41FA5}">
                      <a16:colId xmlns:a16="http://schemas.microsoft.com/office/drawing/2014/main" val="1163562935"/>
                    </a:ext>
                  </a:extLst>
                </a:gridCol>
                <a:gridCol w="1124207">
                  <a:extLst>
                    <a:ext uri="{9D8B030D-6E8A-4147-A177-3AD203B41FA5}">
                      <a16:colId xmlns:a16="http://schemas.microsoft.com/office/drawing/2014/main" val="2750530419"/>
                    </a:ext>
                  </a:extLst>
                </a:gridCol>
                <a:gridCol w="1107012">
                  <a:extLst>
                    <a:ext uri="{9D8B030D-6E8A-4147-A177-3AD203B41FA5}">
                      <a16:colId xmlns:a16="http://schemas.microsoft.com/office/drawing/2014/main" val="2498869782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Trustworthy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Respectful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Affectionate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61525"/>
                  </a:ext>
                </a:extLst>
              </a:tr>
              <a:tr h="282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Generous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Caring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Humorous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055925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Forgiving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Empathising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74995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Selfish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Cruel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57607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Two-faced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Ungrateful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699153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Argumentative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Arrogant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Dishonest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86372"/>
                  </a:ext>
                </a:extLst>
              </a:tr>
              <a:tr h="25346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Cooperative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Loyal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Encouraging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36595"/>
                  </a:ext>
                </a:extLst>
              </a:tr>
            </a:tbl>
          </a:graphicData>
        </a:graphic>
      </p:graphicFrame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527" y="1632832"/>
            <a:ext cx="3367061" cy="23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 rot="21190532">
            <a:off x="732268" y="1542905"/>
            <a:ext cx="3998149" cy="1673862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</a:t>
            </a:r>
            <a:r>
              <a:rPr kumimoji="0" lang="en-GB" altLang="en-US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friend holds a mirror up to us."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Aristotle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470168">
            <a:off x="5710968" y="1253118"/>
            <a:ext cx="4106956" cy="2095497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“There is nothing on this earth more to be prized than friendship.”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 Thomas Aquinas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315" y="4453458"/>
            <a:ext cx="1861119" cy="2088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381" y="4453458"/>
            <a:ext cx="1721990" cy="2098675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0313" y="3618804"/>
            <a:ext cx="4569630" cy="5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does Aristotle mean by this?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80891" y="3613524"/>
            <a:ext cx="5807812" cy="97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does Aquinas prize friendship so highly?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9438" y="1360235"/>
            <a:ext cx="7124699" cy="493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With a partner discuss the following questions: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How do you choose your friends?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What governs your choice of friends?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Do your friends have anything in common?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Do you make friends easily? Why/why not?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What behaviour would stop you being friends?</a:t>
            </a:r>
          </a:p>
          <a:p>
            <a:pPr>
              <a:lnSpc>
                <a:spcPct val="119000"/>
              </a:lnSpc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19000"/>
              </a:lnSpc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Feedback to the group and discuss.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137" y="1593620"/>
            <a:ext cx="4125027" cy="30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793" y="1445487"/>
            <a:ext cx="3172214" cy="2143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80" y="1579977"/>
            <a:ext cx="5361844" cy="93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03" y="3082009"/>
            <a:ext cx="5269421" cy="3336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715" y="4287841"/>
            <a:ext cx="3122369" cy="16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336</Words>
  <Application>Microsoft Office PowerPoint</Application>
  <PresentationFormat>Widescreen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Jacob Nash (Education)</cp:lastModifiedBy>
  <cp:revision>32</cp:revision>
  <dcterms:created xsi:type="dcterms:W3CDTF">2019-06-06T13:36:27Z</dcterms:created>
  <dcterms:modified xsi:type="dcterms:W3CDTF">2020-06-05T12:55:09Z</dcterms:modified>
</cp:coreProperties>
</file>